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Управление качеством рудной массы 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ru-RU" dirty="0" smtClean="0"/>
              <a:t>Качество рудной массы оценивается по содержанию в ней полезных компонентов. Полезные или вредные примеси (сопутствующие минералы), соответственно улучшают или ухудшают показатели переработки рудной массы и влияют на стоимость переработки и полноту извлечения полезных компонентов. Качество рудной массы существенно влияет на количество, качество и себестоимость продукции, и степень использования недр.</a:t>
            </a:r>
          </a:p>
          <a:p>
            <a:pPr algn="just"/>
            <a:r>
              <a:rPr lang="ru-RU" dirty="0" smtClean="0"/>
              <a:t> Со стороны потребителя к качеству добытой руды предъявляется ряд требований, основанных на следующих показателях:</a:t>
            </a:r>
          </a:p>
          <a:p>
            <a:pPr algn="just"/>
            <a:r>
              <a:rPr lang="ru-RU" dirty="0" smtClean="0"/>
              <a:t> – химический и минералогический состав руды, определяющий содержание полезных и вредных компонентов, и технологичность переработки рудного сырья; </a:t>
            </a:r>
          </a:p>
          <a:p>
            <a:pPr algn="just"/>
            <a:r>
              <a:rPr lang="ru-RU" dirty="0" smtClean="0"/>
              <a:t>– степень однородности состава рудной массы; </a:t>
            </a:r>
          </a:p>
          <a:p>
            <a:pPr algn="just"/>
            <a:r>
              <a:rPr lang="ru-RU" dirty="0" smtClean="0"/>
              <a:t>– </a:t>
            </a:r>
            <a:r>
              <a:rPr lang="ru-RU" dirty="0" err="1" smtClean="0"/>
              <a:t>кусковатость</a:t>
            </a:r>
            <a:r>
              <a:rPr lang="ru-RU" dirty="0" smtClean="0"/>
              <a:t> и влажность рудной массы; </a:t>
            </a:r>
          </a:p>
          <a:p>
            <a:pPr algn="just"/>
            <a:r>
              <a:rPr lang="ru-RU" dirty="0" smtClean="0"/>
              <a:t>– недопущение инородных, засоряющих руду, материалов.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ru-RU" dirty="0" smtClean="0"/>
              <a:t>Управление качеством рудной массы необходимо для более эффективной ее переработки, чтобы содержание полезных компонентов было более или менее стабильным (колебания не более чем на 5 – 10% от базовых показателей).  </a:t>
            </a:r>
          </a:p>
          <a:p>
            <a:pPr algn="just"/>
            <a:r>
              <a:rPr lang="ru-RU" dirty="0" smtClean="0"/>
              <a:t>Способы управления качеством руды при ее добыче могут быть: – горно-технологическими; – организационными; – экономическими. </a:t>
            </a:r>
          </a:p>
          <a:p>
            <a:pPr algn="just"/>
            <a:r>
              <a:rPr lang="ru-RU" dirty="0" smtClean="0"/>
              <a:t>Горно-технологические способы осуществляются путем выбора системы разработки и определения ее параметров, обеспечивающих соответствующее изменение качества добычи, а также совершенствованием комплекса рабочих процессов при производственной стадии процессы очистных работ, нередко, с включением в технологическую схему дополнительных рабочих процессов таких как: усреднение, сортировка и </a:t>
            </a:r>
            <a:r>
              <a:rPr lang="ru-RU" dirty="0" err="1" smtClean="0"/>
              <a:t>предконцентрация</a:t>
            </a:r>
            <a:r>
              <a:rPr lang="ru-RU" dirty="0" smtClean="0"/>
              <a:t>. </a:t>
            </a:r>
          </a:p>
          <a:p>
            <a:pPr algn="just"/>
            <a:r>
              <a:rPr lang="ru-RU" dirty="0" smtClean="0"/>
              <a:t>Организационное управление качеством руд выполняется за счет мероприятий, создающих определенный порядок выемки (выпуска) руды, доставки, транспорта, режима загрузки и выгрузки аккумулирующих (смесительных) емкостей, дополнительную регламентацию горных работ и др.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algn="just"/>
            <a:r>
              <a:rPr lang="ru-RU" sz="6400" dirty="0" smtClean="0"/>
              <a:t>Экономическое управление качеством руды основано на изучении влияния качества рудного сырья на конечные результаты деятельности </a:t>
            </a:r>
            <a:r>
              <a:rPr lang="ru-RU" sz="6400" dirty="0" err="1" smtClean="0"/>
              <a:t>горнометаллургического</a:t>
            </a:r>
            <a:r>
              <a:rPr lang="ru-RU" sz="6400" dirty="0" smtClean="0"/>
              <a:t> комплекса с интегральной экономической оценкой вариантов решений в соответствии с реальными производственными возможностями рудной шахты и конъюнктурой рынка. Горно-технологические и организационные способы управления качеством руды, могут быть:</a:t>
            </a:r>
          </a:p>
          <a:p>
            <a:pPr algn="just"/>
            <a:r>
              <a:rPr lang="ru-RU" sz="6400" dirty="0" smtClean="0"/>
              <a:t> – разделительные (сепарационные), при которых осуществляется изъятие из общей массы руды пустых пород, очень бедных руд или богатой руды, наиболее отличающейся по своим качественным характеристикам от средних значений;</a:t>
            </a:r>
          </a:p>
          <a:p>
            <a:pPr algn="just"/>
            <a:r>
              <a:rPr lang="ru-RU" sz="6400" dirty="0" smtClean="0"/>
              <a:t> – смесительные (</a:t>
            </a:r>
            <a:r>
              <a:rPr lang="ru-RU" sz="6400" dirty="0" err="1" smtClean="0"/>
              <a:t>усреднительные</a:t>
            </a:r>
            <a:r>
              <a:rPr lang="ru-RU" sz="6400" dirty="0" smtClean="0"/>
              <a:t>), при которых происходит объединение объемов разнокачественной руды в более однородную по составу рудную массу; </a:t>
            </a:r>
          </a:p>
          <a:p>
            <a:pPr algn="just"/>
            <a:r>
              <a:rPr lang="ru-RU" sz="6400" dirty="0" smtClean="0"/>
              <a:t>– прочие, связанные с обеспечением соответствующей </a:t>
            </a:r>
            <a:r>
              <a:rPr lang="ru-RU" sz="6400" dirty="0" err="1" smtClean="0"/>
              <a:t>кусковатости</a:t>
            </a:r>
            <a:r>
              <a:rPr lang="ru-RU" sz="6400" dirty="0" smtClean="0"/>
              <a:t> и влажности рудной массы и недопущением попадания в нее засоряющих предметов и материалов. В оперативное управление качеством рудной массы входят:</a:t>
            </a:r>
          </a:p>
          <a:p>
            <a:pPr algn="just"/>
            <a:r>
              <a:rPr lang="ru-RU" sz="6400" dirty="0" smtClean="0"/>
              <a:t> – опробование руды в забоях и рудной массы в забоях, рудоспусках, вагонах, автомашинах, бункерах, на складах и т.п.; </a:t>
            </a:r>
          </a:p>
          <a:p>
            <a:pPr algn="just"/>
            <a:r>
              <a:rPr lang="ru-RU" sz="6400" dirty="0" smtClean="0"/>
              <a:t>– обработка полученной информации и соответствующая корректировка плана работ по блокам; – реализация этих корректив.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ru-RU" dirty="0" smtClean="0"/>
              <a:t>Для корректировки необходимо иметь сведения о количестве рудной массы, выданной из различных блоков, перевезенной, поступившей в рудоспуски (бункера) и выгруженной из них, а также о качестве рудной массы по блокам, рудоспускам и т. п.</a:t>
            </a:r>
          </a:p>
          <a:p>
            <a:pPr algn="just"/>
            <a:r>
              <a:rPr lang="ru-RU" dirty="0" smtClean="0"/>
              <a:t> Управление качеством достигается при помощи следующих рабочих процессов: </a:t>
            </a:r>
          </a:p>
          <a:p>
            <a:pPr algn="just"/>
            <a:r>
              <a:rPr lang="ru-RU" dirty="0" smtClean="0"/>
              <a:t>– усреднение качества рудной массы;</a:t>
            </a:r>
          </a:p>
          <a:p>
            <a:pPr algn="just"/>
            <a:r>
              <a:rPr lang="ru-RU" dirty="0" smtClean="0"/>
              <a:t> – сортировка рудной массы; – </a:t>
            </a:r>
            <a:r>
              <a:rPr lang="ru-RU" dirty="0" err="1" smtClean="0"/>
              <a:t>предконцетрация</a:t>
            </a:r>
            <a:r>
              <a:rPr lang="ru-RU" dirty="0" smtClean="0"/>
              <a:t>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0</TotalTime>
  <Words>505</Words>
  <Application>Microsoft Office PowerPoint</Application>
  <PresentationFormat>Экран (4:3)</PresentationFormat>
  <Paragraphs>21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Городская</vt:lpstr>
      <vt:lpstr> Управление качеством рудной массы  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Управление качеством рудной массы  </dc:title>
  <dc:creator>мечта</dc:creator>
  <cp:lastModifiedBy>мечта</cp:lastModifiedBy>
  <cp:revision>2</cp:revision>
  <dcterms:created xsi:type="dcterms:W3CDTF">2020-03-31T08:39:45Z</dcterms:created>
  <dcterms:modified xsi:type="dcterms:W3CDTF">2020-03-31T08:46:12Z</dcterms:modified>
</cp:coreProperties>
</file>